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0">
  <p:sldMasterIdLst>
    <p:sldMasterId id="2147483672" r:id="rId1"/>
  </p:sldMasterIdLst>
  <p:notesMasterIdLst>
    <p:notesMasterId r:id="rId15"/>
  </p:notes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</p:sldIdLst>
  <p:sldSz cx="9144000" cy="6858000" type="screen4x3"/>
  <p:notesSz cx="6858000" cy="9144000"/>
  <p:defaultTextStyle>
    <a:lvl1pPr marL="0" indent="0" algn="l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rgbClr val="000000"/>
        </a:solidFill>
        <a:latin typeface="Arial" charset="0"/>
        <a:ea typeface="Arial" charset="0"/>
        <a:sym typeface="Arial" charset="0"/>
      </a:defRPr>
    </a:lvl1pPr>
    <a:lvl2pPr marL="457200" indent="0" algn="l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rgbClr val="000000"/>
        </a:solidFill>
        <a:latin typeface="Arial" charset="0"/>
        <a:ea typeface="Arial" charset="0"/>
        <a:sym typeface="Arial" charset="0"/>
      </a:defRPr>
    </a:lvl2pPr>
    <a:lvl3pPr marL="914400" indent="0" algn="l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rgbClr val="000000"/>
        </a:solidFill>
        <a:latin typeface="Arial" charset="0"/>
        <a:ea typeface="Arial" charset="0"/>
        <a:sym typeface="Arial" charset="0"/>
      </a:defRPr>
    </a:lvl3pPr>
    <a:lvl4pPr marL="1371600" indent="0" algn="l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rgbClr val="000000"/>
        </a:solidFill>
        <a:latin typeface="Arial" charset="0"/>
        <a:ea typeface="Arial" charset="0"/>
        <a:sym typeface="Arial" charset="0"/>
      </a:defRPr>
    </a:lvl4pPr>
    <a:lvl5pPr marL="1828800" indent="0" algn="l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rgbClr val="000000"/>
        </a:solidFill>
        <a:latin typeface="Arial" charset="0"/>
        <a:ea typeface="Arial" charset="0"/>
        <a:sym typeface="Arial" charset="0"/>
      </a:defRPr>
    </a:lvl5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5" autoAdjust="0"/>
    <p:restoredTop sz="94652" autoAdjust="0"/>
  </p:normalViewPr>
  <p:slideViewPr>
    <p:cSldViewPr>
      <p:cViewPr varScale="1">
        <p:scale>
          <a:sx n="81" d="100"/>
          <a:sy n="81" d="100"/>
        </p:scale>
        <p:origin x="12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Header Placeholder 104872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vert="horz" lIns="91492" tIns="45745" rIns="91492" bIns="45745" anchor="t"/>
          <a:lstStyle/>
          <a:p>
            <a:pPr lvl="0" algn="l"/>
            <a:endParaRPr lang="en-US" altLang="en-US" sz="1100"/>
          </a:p>
        </p:txBody>
      </p:sp>
      <p:sp>
        <p:nvSpPr>
          <p:cNvPr id="1048729" name="Date Placeholder 1048728"/>
          <p:cNvSpPr>
            <a:spLocks noGrp="1"/>
          </p:cNvSpPr>
          <p:nvPr>
            <p:ph type="dt" idx="1"/>
          </p:nvPr>
        </p:nvSpPr>
        <p:spPr>
          <a:xfrm>
            <a:off x="4021137" y="0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vert="horz" lIns="91492" tIns="45745" rIns="91492" bIns="45745" anchor="t"/>
          <a:lstStyle/>
          <a:p>
            <a:pPr lvl="0" algn="r"/>
            <a:endParaRPr lang="en-US" altLang="en-US" sz="1100"/>
          </a:p>
        </p:txBody>
      </p:sp>
      <p:sp>
        <p:nvSpPr>
          <p:cNvPr id="1048730" name="Slide Image Placeholder 1048729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2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t"/>
          <a:lstStyle/>
          <a:p>
            <a:endParaRPr/>
          </a:p>
        </p:txBody>
      </p:sp>
      <p:sp>
        <p:nvSpPr>
          <p:cNvPr id="1048731" name="Notes Placeholder 1048730"/>
          <p:cNvSpPr>
            <a:spLocks noGrp="1"/>
          </p:cNvSpPr>
          <p:nvPr>
            <p:ph type="body" sz="quarter" idx="3"/>
          </p:nvPr>
        </p:nvSpPr>
        <p:spPr>
          <a:xfrm>
            <a:off x="709612" y="4862512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vert="horz" lIns="91492" tIns="45745" rIns="91492" bIns="45745" anchor="t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48732" name="Footer Placeholder 1048731"/>
          <p:cNvSpPr>
            <a:spLocks noGrp="1"/>
          </p:cNvSpPr>
          <p:nvPr>
            <p:ph type="ftr" sz="quarter" idx="4"/>
          </p:nvPr>
        </p:nvSpPr>
        <p:spPr>
          <a:xfrm>
            <a:off x="0" y="9720262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vert="horz" lIns="91492" tIns="45745" rIns="91492" bIns="45745" anchor="b"/>
          <a:lstStyle/>
          <a:p>
            <a:pPr lvl="0" algn="l"/>
            <a:endParaRPr lang="en-US" altLang="en-US" sz="1100"/>
          </a:p>
        </p:txBody>
      </p:sp>
      <p:sp>
        <p:nvSpPr>
          <p:cNvPr id="1048733" name="Slide Number Placeholder 1048732"/>
          <p:cNvSpPr>
            <a:spLocks noGrp="1"/>
          </p:cNvSpPr>
          <p:nvPr>
            <p:ph type="sldNum" sz="quarter" idx="5"/>
          </p:nvPr>
        </p:nvSpPr>
        <p:spPr>
          <a:xfrm>
            <a:off x="4021137" y="9720262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vert="horz" lIns="91492" tIns="45745" rIns="91492" bIns="45745" anchor="b"/>
          <a:lstStyle/>
          <a:p>
            <a:pPr lvl="0" algn="r"/>
            <a:fld id="{566ABCEB-ACFC-4714-9973-3DA970169C29}" type="slidenum">
              <a:rPr lang="en-US" altLang="en-US" sz="1100"/>
              <a:pPr lvl="0" algn="r"/>
              <a:t>‹#›</a:t>
            </a:fld>
            <a:endParaRPr lang="en-US" altLang="en-US" sz="1100"/>
          </a:p>
        </p:txBody>
      </p:sp>
    </p:spTree>
  </p:cSld>
  <p:clrMap bg1="dk1" tx1="dk1" bg2="dk1" tx2="dk1" accent1="dk1" accent2="dk1" accent3="dk1" accent4="dk1" accent5="dk1" accent6="dk1" hlink="dk1" folHlink="dk1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589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72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72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58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Title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708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710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711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71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1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7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1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71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20" name="Content Placeholder 2"/>
          <p:cNvSpPr>
            <a:spLocks noGrp="1"/>
          </p:cNvSpPr>
          <p:nvPr>
            <p:ph idx="1"/>
          </p:nvPr>
        </p:nvSpPr>
        <p:spPr>
          <a:xfrm>
            <a:off x="3887391" y="98742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722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2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4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04857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48577" name="Text Placeholder 104857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457200" indent="-4572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914400" indent="-9144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371600" indent="-13716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828800" indent="-1828800" algn="l" eaLnBrk="1" fontAlgn="base" latinLnBrk="1" hangingPunct="1">
              <a:buFontTx/>
              <a:buNone/>
              <a:defRPr sz="18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es-ES" altLang="en-US" sz="14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pPr marL="0" lvl="0" indent="0" algn="r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s-ES" altLang="en-US" sz="1400" b="0" i="0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indent="0" algn="ctr" eaLnBrk="1" fontAlgn="base" hangingPunct="1">
        <a:spcBef>
          <a:spcPct val="0"/>
        </a:spcBef>
        <a:spcAft>
          <a:spcPct val="0"/>
        </a:spcAft>
        <a:buFontTx/>
        <a:buNone/>
        <a:defRPr sz="4400" b="0">
          <a:solidFill>
            <a:srgbClr val="000000"/>
          </a:solidFill>
          <a:latin typeface="Calibri Light"/>
          <a:ea typeface="宋体" charset="-122"/>
        </a:defRPr>
      </a:lvl1pPr>
      <a:lvl2pPr marL="0" indent="0" algn="ctr" eaLnBrk="1" fontAlgn="base" hangingPunct="1">
        <a:spcBef>
          <a:spcPct val="0"/>
        </a:spcBef>
        <a:spcAft>
          <a:spcPct val="0"/>
        </a:spcAft>
        <a:buFontTx/>
        <a:buNone/>
        <a:defRPr sz="4400" b="0">
          <a:solidFill>
            <a:srgbClr val="000000"/>
          </a:solidFill>
          <a:latin typeface="Arial" charset="0"/>
          <a:ea typeface="Arial" charset="0"/>
        </a:defRPr>
      </a:lvl2pPr>
      <a:lvl3pPr marL="0" indent="0" algn="ctr" eaLnBrk="1" fontAlgn="base" hangingPunct="1">
        <a:spcBef>
          <a:spcPct val="0"/>
        </a:spcBef>
        <a:spcAft>
          <a:spcPct val="0"/>
        </a:spcAft>
        <a:buFontTx/>
        <a:buNone/>
        <a:defRPr sz="4400" b="0">
          <a:solidFill>
            <a:srgbClr val="000000"/>
          </a:solidFill>
          <a:latin typeface="Arial" charset="0"/>
          <a:ea typeface="Arial" charset="0"/>
        </a:defRPr>
      </a:lvl3pPr>
      <a:lvl4pPr marL="0" indent="0" algn="ctr" eaLnBrk="1" fontAlgn="base" hangingPunct="1">
        <a:spcBef>
          <a:spcPct val="0"/>
        </a:spcBef>
        <a:spcAft>
          <a:spcPct val="0"/>
        </a:spcAft>
        <a:buFontTx/>
        <a:buNone/>
        <a:defRPr sz="4400" b="0">
          <a:solidFill>
            <a:srgbClr val="000000"/>
          </a:solidFill>
          <a:latin typeface="Arial" charset="0"/>
          <a:ea typeface="Arial" charset="0"/>
        </a:defRPr>
      </a:lvl4pPr>
      <a:lvl5pPr marL="0" indent="0" algn="ctr" eaLnBrk="1" fontAlgn="base" hangingPunct="1">
        <a:spcBef>
          <a:spcPct val="0"/>
        </a:spcBef>
        <a:spcAft>
          <a:spcPct val="0"/>
        </a:spcAft>
        <a:buFontTx/>
        <a:buNone/>
        <a:defRPr sz="4400" b="0">
          <a:solidFill>
            <a:srgbClr val="000000"/>
          </a:solidFill>
          <a:latin typeface="Arial" charset="0"/>
          <a:ea typeface="Arial" charset="0"/>
        </a:defRPr>
      </a:lvl5pPr>
    </p:titleStyle>
    <p:bodyStyle>
      <a:lvl1pPr marL="342900" indent="-342900" algn="l" eaLnBrk="1" fontAlgn="base" hangingPunct="1">
        <a:spcBef>
          <a:spcPct val="20000"/>
        </a:spcBef>
        <a:spcAft>
          <a:spcPct val="0"/>
        </a:spcAft>
        <a:buFontTx/>
        <a:buChar char="•"/>
        <a:defRPr sz="3200" b="0">
          <a:solidFill>
            <a:srgbClr val="000000"/>
          </a:solidFill>
          <a:latin typeface="Calibri"/>
          <a:ea typeface="宋体" charset="-122"/>
        </a:defRPr>
      </a:lvl1pPr>
      <a:lvl2pPr marL="742950" indent="-285750" algn="l" eaLnBrk="1" fontAlgn="base" hangingPunct="1">
        <a:spcBef>
          <a:spcPct val="20000"/>
        </a:spcBef>
        <a:spcAft>
          <a:spcPct val="0"/>
        </a:spcAft>
        <a:buFontTx/>
        <a:buChar char="–"/>
        <a:defRPr sz="2800" b="0">
          <a:solidFill>
            <a:srgbClr val="000000"/>
          </a:solidFill>
          <a:latin typeface="Calibri"/>
          <a:ea typeface="宋体" charset="-122"/>
        </a:defRPr>
      </a:lvl2pPr>
      <a:lvl3pPr marL="1143000" indent="-228600" algn="l" eaLnBrk="1" fontAlgn="base" hangingPunct="1">
        <a:spcBef>
          <a:spcPct val="20000"/>
        </a:spcBef>
        <a:spcAft>
          <a:spcPct val="0"/>
        </a:spcAft>
        <a:buFontTx/>
        <a:buChar char="•"/>
        <a:defRPr sz="2400" b="0">
          <a:solidFill>
            <a:srgbClr val="000000"/>
          </a:solidFill>
          <a:latin typeface="Calibri"/>
          <a:ea typeface="宋体" charset="-122"/>
        </a:defRPr>
      </a:lvl3pPr>
      <a:lvl4pPr marL="1600200" indent="-228600" algn="l" eaLnBrk="1" fontAlgn="base" hangingPunct="1">
        <a:spcBef>
          <a:spcPct val="20000"/>
        </a:spcBef>
        <a:spcAft>
          <a:spcPct val="0"/>
        </a:spcAft>
        <a:buFontTx/>
        <a:buChar char="–"/>
        <a:defRPr sz="2000" b="0">
          <a:solidFill>
            <a:srgbClr val="000000"/>
          </a:solidFill>
          <a:latin typeface="Calibri"/>
          <a:ea typeface="宋体" charset="-122"/>
        </a:defRPr>
      </a:lvl4pPr>
      <a:lvl5pPr marL="2057400" indent="-228600" algn="l" eaLnBrk="1" fontAlgn="base" hangingPunct="1">
        <a:spcBef>
          <a:spcPct val="20000"/>
        </a:spcBef>
        <a:spcAft>
          <a:spcPct val="0"/>
        </a:spcAft>
        <a:buFontTx/>
        <a:buChar char="»"/>
        <a:defRPr sz="2000" b="0">
          <a:solidFill>
            <a:srgbClr val="000000"/>
          </a:solidFill>
          <a:latin typeface="Calibri"/>
          <a:ea typeface="宋体" charset="-122"/>
        </a:defRPr>
      </a:lvl5pPr>
    </p:bodyStyle>
    <p:otherStyle>
      <a:lvl1pPr marL="0" indent="0" algn="l" eaLnBrk="1" fontAlgn="base" latinLnBrk="1" hangingPunct="1">
        <a:buFontTx/>
        <a:buNone/>
        <a:defRPr sz="1800" b="0">
          <a:solidFill>
            <a:srgbClr val="000000"/>
          </a:solidFill>
          <a:latin typeface="Calibri"/>
          <a:ea typeface="宋体" charset="-122"/>
        </a:defRPr>
      </a:lvl1pPr>
      <a:lvl2pPr marL="457200" indent="-457200" algn="l" eaLnBrk="1" fontAlgn="base" latinLnBrk="1" hangingPunct="1">
        <a:buFontTx/>
        <a:buNone/>
        <a:defRPr sz="1800" b="0">
          <a:solidFill>
            <a:srgbClr val="000000"/>
          </a:solidFill>
          <a:latin typeface="Calibri"/>
          <a:ea typeface="宋体" charset="-122"/>
        </a:defRPr>
      </a:lvl2pPr>
      <a:lvl3pPr marL="914400" indent="-914400" algn="l" eaLnBrk="1" fontAlgn="base" latinLnBrk="1" hangingPunct="1">
        <a:buFontTx/>
        <a:buNone/>
        <a:defRPr sz="1800" b="0">
          <a:solidFill>
            <a:srgbClr val="000000"/>
          </a:solidFill>
          <a:latin typeface="Calibri"/>
          <a:ea typeface="宋体" charset="-122"/>
        </a:defRPr>
      </a:lvl3pPr>
      <a:lvl4pPr marL="1371600" indent="-1371600" algn="l" eaLnBrk="1" fontAlgn="base" latinLnBrk="1" hangingPunct="1">
        <a:buFontTx/>
        <a:buNone/>
        <a:defRPr sz="1800" b="0">
          <a:solidFill>
            <a:srgbClr val="000000"/>
          </a:solidFill>
          <a:latin typeface="Calibri"/>
          <a:ea typeface="宋体" charset="-122"/>
        </a:defRPr>
      </a:lvl4pPr>
      <a:lvl5pPr marL="1828800" indent="-1828800" algn="l" eaLnBrk="1" fontAlgn="base" latinLnBrk="1" hangingPunct="1">
        <a:buFontTx/>
        <a:buNone/>
        <a:defRPr sz="1800" b="0">
          <a:solidFill>
            <a:srgbClr val="000000"/>
          </a:solidFill>
          <a:latin typeface="Calibri"/>
          <a:ea typeface="宋体" charset="-122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048585"/>
          <p:cNvSpPr>
            <a:spLocks noGrp="1"/>
          </p:cNvSpPr>
          <p:nvPr>
            <p:ph type="ctrTitle"/>
          </p:nvPr>
        </p:nvSpPr>
        <p:spPr>
          <a:xfrm>
            <a:off x="1198244" y="404664"/>
            <a:ext cx="6747512" cy="218866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4762" lvl="0" indent="-4762" algn="ctr" eaLnBrk="1" fontAlgn="base" latinLnBrk="1" hangingPunct="1">
              <a:lnSpc>
                <a:spcPct val="3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b="1" i="0" u="sng" dirty="0">
                <a:solidFill>
                  <a:srgbClr val="BF0000"/>
                </a:solidFill>
                <a:latin typeface="Calibri Light"/>
                <a:ea typeface="宋体" charset="-122"/>
              </a:rPr>
              <a:t>PERSONAL ALBUM</a:t>
            </a:r>
          </a:p>
        </p:txBody>
      </p:sp>
      <p:sp>
        <p:nvSpPr>
          <p:cNvPr id="1048587" name="Subtitle 1048586"/>
          <p:cNvSpPr>
            <a:spLocks noGrp="1"/>
          </p:cNvSpPr>
          <p:nvPr>
            <p:ph type="subTitle" idx="1"/>
          </p:nvPr>
        </p:nvSpPr>
        <p:spPr>
          <a:xfrm>
            <a:off x="1223962" y="4608512"/>
            <a:ext cx="3492054" cy="6921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s-ES" altLang="en-US" dirty="0">
                <a:solidFill>
                  <a:srgbClr val="000000"/>
                </a:solidFill>
                <a:latin typeface="Calibri"/>
                <a:ea typeface="宋体" charset="-122"/>
              </a:rPr>
              <a:t>Project Number-2</a:t>
            </a:r>
            <a:r>
              <a:rPr lang="en-US" altLang="en-US" dirty="0">
                <a:solidFill>
                  <a:srgbClr val="000000"/>
                </a:solidFill>
                <a:latin typeface="Calibri"/>
                <a:ea typeface="宋体" charset="-122"/>
              </a:rPr>
              <a:t>3</a:t>
            </a:r>
          </a:p>
          <a:p>
            <a:pPr marL="0" lvl="0" indent="0" algn="l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s-ES" altLang="en-US" dirty="0">
                <a:solidFill>
                  <a:srgbClr val="000000"/>
                </a:solidFill>
                <a:latin typeface="Calibri"/>
                <a:ea typeface="宋体" charset="-122"/>
              </a:rPr>
              <a:t>Course-CSE326</a:t>
            </a:r>
          </a:p>
          <a:p>
            <a:pPr marL="0" lvl="0" indent="0" algn="l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</a:pPr>
            <a:endParaRPr lang="es-ES" altLang="en-US" sz="2400" dirty="0">
              <a:solidFill>
                <a:srgbClr val="000000"/>
              </a:solidFill>
              <a:latin typeface="Calibri"/>
              <a:ea typeface="宋体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048601"/>
          <p:cNvSpPr>
            <a:spLocks noGrp="1"/>
          </p:cNvSpPr>
          <p:nvPr>
            <p:ph type="title"/>
          </p:nvPr>
        </p:nvSpPr>
        <p:spPr>
          <a:xfrm>
            <a:off x="1439862" y="998537"/>
            <a:ext cx="6172200" cy="736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u="none" baseline="0" dirty="0">
                <a:solidFill>
                  <a:srgbClr val="BF0000"/>
                </a:solidFill>
                <a:latin typeface="Arial" charset="0"/>
                <a:ea typeface="Arial" charset="0"/>
                <a:sym typeface="Arial" charset="0"/>
              </a:rPr>
              <a:t>CONTRIBUTION</a:t>
            </a:r>
          </a:p>
        </p:txBody>
      </p:sp>
      <p:sp>
        <p:nvSpPr>
          <p:cNvPr id="1048603" name="Text Placeholder 1048602"/>
          <p:cNvSpPr>
            <a:spLocks noGrp="1"/>
          </p:cNvSpPr>
          <p:nvPr>
            <p:ph type="body" idx="1"/>
          </p:nvPr>
        </p:nvSpPr>
        <p:spPr>
          <a:xfrm>
            <a:off x="1798637" y="1690687"/>
            <a:ext cx="6202362" cy="41433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endParaRPr lang="en-US" altLang="en-US" sz="2400" u="none" baseline="0" dirty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  <a:p>
            <a:pPr marL="342900" lvl="0" indent="-342900" algn="just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None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With full of dedication and interest all of us  contributed equally ,</a:t>
            </a:r>
          </a:p>
          <a:p>
            <a:pPr marL="342900" lvl="0" indent="-342900" algn="just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None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Aman and </a:t>
            </a:r>
            <a:r>
              <a:rPr lang="en-US" altLang="en-US" sz="2400" u="none" baseline="0" dirty="0" err="1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Nimit</a:t>
            </a: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 were the part of coding and </a:t>
            </a:r>
            <a:r>
              <a:rPr lang="en-US" altLang="en-US" sz="2400" dirty="0">
                <a:latin typeface="Arial" charset="0"/>
                <a:ea typeface="Arial" charset="0"/>
                <a:sym typeface="Arial" charset="0"/>
              </a:rPr>
              <a:t>U</a:t>
            </a: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day was collecting info about how we    can make </a:t>
            </a:r>
            <a:r>
              <a:rPr lang="en-US" altLang="en-US" sz="2400" dirty="0">
                <a:latin typeface="Arial" charset="0"/>
                <a:ea typeface="Arial" charset="0"/>
                <a:sym typeface="Arial" charset="0"/>
              </a:rPr>
              <a:t>ou</a:t>
            </a: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r website more exciting and easily accessible.</a:t>
            </a:r>
          </a:p>
          <a:p>
            <a:pPr marL="342900" lvl="0" indent="-342900" algn="just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None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Working on this projects was a good time    and a great journey of getting knowledge  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048603"/>
          <p:cNvSpPr>
            <a:spLocks noGrp="1"/>
          </p:cNvSpPr>
          <p:nvPr>
            <p:ph type="title"/>
          </p:nvPr>
        </p:nvSpPr>
        <p:spPr>
          <a:xfrm>
            <a:off x="1439862" y="998537"/>
            <a:ext cx="6172200" cy="736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u="none" baseline="0">
                <a:solidFill>
                  <a:srgbClr val="BF0000"/>
                </a:solidFill>
                <a:latin typeface="Arial" charset="0"/>
                <a:ea typeface="Arial" charset="0"/>
                <a:sym typeface="Arial" charset="0"/>
              </a:rPr>
              <a:t>TECHNOLOGY</a:t>
            </a:r>
          </a:p>
        </p:txBody>
      </p:sp>
      <p:sp>
        <p:nvSpPr>
          <p:cNvPr id="1048605" name="Text Placeholder 1048604"/>
          <p:cNvSpPr>
            <a:spLocks noGrp="1"/>
          </p:cNvSpPr>
          <p:nvPr>
            <p:ph type="body" idx="1"/>
          </p:nvPr>
        </p:nvSpPr>
        <p:spPr>
          <a:xfrm>
            <a:off x="1259632" y="2249487"/>
            <a:ext cx="6398468" cy="33940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The entire code for the project has been   written using Sublime Text.</a:t>
            </a: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We are using HTML5 and CSS(Hyper text mark up language and Cascading style      sheet respectively).A little of bootstrap has been also used.</a:t>
            </a: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The program has been run using Google   Chrome and Mozilla Firefox.</a:t>
            </a: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endParaRPr lang="en-US" altLang="en-US" u="none" baseline="0" dirty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048605"/>
          <p:cNvSpPr>
            <a:spLocks noGrp="1"/>
          </p:cNvSpPr>
          <p:nvPr>
            <p:ph type="title"/>
          </p:nvPr>
        </p:nvSpPr>
        <p:spPr>
          <a:xfrm>
            <a:off x="1439862" y="998537"/>
            <a:ext cx="6172200" cy="736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u="none" baseline="0">
                <a:solidFill>
                  <a:srgbClr val="BF0000"/>
                </a:solidFill>
                <a:latin typeface="Arial" charset="0"/>
                <a:ea typeface="Arial" charset="0"/>
                <a:sym typeface="Arial" charset="0"/>
              </a:rPr>
              <a:t>SUBMITTED BY</a:t>
            </a:r>
          </a:p>
        </p:txBody>
      </p:sp>
      <p:graphicFrame>
        <p:nvGraphicFramePr>
          <p:cNvPr id="4194304" name="Table 4194303"/>
          <p:cNvGraphicFramePr>
            <a:graphicFrameLocks/>
          </p:cNvGraphicFramePr>
          <p:nvPr/>
        </p:nvGraphicFramePr>
        <p:xfrm>
          <a:off x="1439862" y="2465387"/>
          <a:ext cx="6032500" cy="3254370"/>
        </p:xfrm>
        <a:graphic>
          <a:graphicData uri="http://schemas.openxmlformats.org/drawingml/2006/table">
            <a:tbl>
              <a:tblPr/>
              <a:tblGrid>
                <a:gridCol w="150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874"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1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1">
                          <a:solidFill>
                            <a:srgbClr val="FFFFFF"/>
                          </a:solidFill>
                        </a:rPr>
                        <a:t>ROLL NO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1">
                          <a:solidFill>
                            <a:srgbClr val="FFFFFF"/>
                          </a:solidFill>
                        </a:rPr>
                        <a:t>REGISTRATION NO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1">
                          <a:solidFill>
                            <a:srgbClr val="FFFFFF"/>
                          </a:solidFill>
                        </a:rPr>
                        <a:t>SECTION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74"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Aman patel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11903120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K19DE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74"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Nimit</a:t>
                      </a:r>
                    </a:p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 jain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11903077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K19DE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74"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Uday</a:t>
                      </a:r>
                    </a:p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Kiran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11903069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sz="1300" b="0">
                          <a:solidFill>
                            <a:srgbClr val="000000"/>
                          </a:solidFill>
                        </a:rPr>
                        <a:t>K19DE</a:t>
                      </a:r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874">
                <a:tc>
                  <a:txBody>
                    <a:bodyPr/>
                    <a:lstStyle/>
                    <a:p>
                      <a:pPr lvl="0" algn="l"/>
                      <a:endParaRPr lang="en-IN" altLang="en-US" sz="1300"/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IN" altLang="en-US" sz="1300"/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IN" altLang="en-US" sz="1300"/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IN" altLang="en-US" sz="1300"/>
                    </a:p>
                  </a:txBody>
                  <a:tcPr>
                    <a:lnL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097154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3912" y="2817812"/>
            <a:ext cx="4851400" cy="9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048580"/>
          <p:cNvSpPr>
            <a:spLocks noGrp="1"/>
          </p:cNvSpPr>
          <p:nvPr>
            <p:ph type="title"/>
          </p:nvPr>
        </p:nvSpPr>
        <p:spPr>
          <a:xfrm>
            <a:off x="1439862" y="998537"/>
            <a:ext cx="6172200" cy="736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u="none" baseline="0">
                <a:solidFill>
                  <a:srgbClr val="BF0000"/>
                </a:solidFill>
                <a:latin typeface="Arial" charset="0"/>
                <a:ea typeface="Arial" charset="0"/>
                <a:sym typeface="Arial" charset="0"/>
              </a:rPr>
              <a:t>INTRODUCTION</a:t>
            </a:r>
          </a:p>
        </p:txBody>
      </p:sp>
      <p:sp>
        <p:nvSpPr>
          <p:cNvPr id="1048582" name="Text Placeholder 1048581"/>
          <p:cNvSpPr>
            <a:spLocks noGrp="1"/>
          </p:cNvSpPr>
          <p:nvPr>
            <p:ph type="body" idx="1"/>
          </p:nvPr>
        </p:nvSpPr>
        <p:spPr>
          <a:xfrm>
            <a:off x="1485900" y="2249487"/>
            <a:ext cx="6470476" cy="33940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None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*This will allow us to store photos in album like formation.</a:t>
            </a: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None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*We can edit photo to make it more attractive and beautiful.</a:t>
            </a: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None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*We can view them anywhere through internet by linking it by our </a:t>
            </a:r>
            <a:r>
              <a:rPr lang="en-US" altLang="en-US" sz="2400" u="none" baseline="0" dirty="0" err="1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gmail</a:t>
            </a: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 account.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Rectangle 1048584"/>
          <p:cNvSpPr/>
          <p:nvPr/>
        </p:nvSpPr>
        <p:spPr>
          <a:xfrm>
            <a:off x="1403648" y="1988840"/>
            <a:ext cx="6552728" cy="1708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1pPr>
            <a:lvl2pPr marL="457200" indent="0" algn="l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914400" indent="0" algn="l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371600" indent="0" algn="l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1828800" indent="0" algn="l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</a:lstStyle>
          <a:p>
            <a:pPr marL="0" lvl="0" indent="0" algn="l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1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*</a:t>
            </a:r>
            <a:r>
              <a:rPr lang="en-IN" altLang="en-US" sz="21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We can categorise each photo and store them as we want.</a:t>
            </a:r>
          </a:p>
          <a:p>
            <a:pPr marL="0" lvl="0" indent="0" algn="l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IN" altLang="en-US" sz="21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
</a:t>
            </a:r>
            <a:r>
              <a:rPr lang="en-US" altLang="en-US" sz="21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*</a:t>
            </a:r>
            <a:r>
              <a:rPr lang="en-IN" altLang="en-US" sz="21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It provides different options for sharing your album to social platforms</a:t>
            </a:r>
            <a:r>
              <a:rPr lang="en-US" altLang="en-US" sz="21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048589"/>
          <p:cNvSpPr>
            <a:spLocks noGrp="1"/>
          </p:cNvSpPr>
          <p:nvPr>
            <p:ph type="title"/>
          </p:nvPr>
        </p:nvSpPr>
        <p:spPr>
          <a:xfrm>
            <a:off x="1115616" y="692696"/>
            <a:ext cx="6952307" cy="736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u="none" baseline="0" dirty="0">
                <a:solidFill>
                  <a:srgbClr val="BF0000"/>
                </a:solidFill>
                <a:latin typeface="Arial" charset="0"/>
                <a:ea typeface="Arial" charset="0"/>
                <a:sym typeface="Arial" charset="0"/>
              </a:rPr>
              <a:t>BACKGROUND AND MOTIVATION</a:t>
            </a:r>
          </a:p>
        </p:txBody>
      </p:sp>
      <p:sp>
        <p:nvSpPr>
          <p:cNvPr id="1048591" name="Text Placeholder 1048590"/>
          <p:cNvSpPr>
            <a:spLocks noGrp="1"/>
          </p:cNvSpPr>
          <p:nvPr>
            <p:ph type="body" idx="1"/>
          </p:nvPr>
        </p:nvSpPr>
        <p:spPr>
          <a:xfrm>
            <a:off x="755576" y="1700808"/>
            <a:ext cx="7550596" cy="39427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We have gone through some real life personal </a:t>
            </a:r>
          </a:p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    album s to give our album a more realistic preview.</a:t>
            </a: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Our list includes Steve McCurry, Ansel Adams, </a:t>
            </a:r>
          </a:p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</a:pPr>
            <a:r>
              <a:rPr lang="en-US" altLang="en-US" sz="2400" dirty="0">
                <a:latin typeface="Arial" charset="0"/>
                <a:ea typeface="Arial" charset="0"/>
                <a:sym typeface="Arial" charset="0"/>
              </a:rPr>
              <a:t>    </a:t>
            </a:r>
            <a:r>
              <a:rPr lang="en-US" altLang="en-US" sz="2400" u="none" baseline="0" dirty="0" err="1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Sebastiao</a:t>
            </a: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 Salgado and many others.</a:t>
            </a: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None/>
            </a:pPr>
            <a:endParaRPr lang="en-US" altLang="en-US" u="none" baseline="0" dirty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ext Placeholder 1048591"/>
          <p:cNvSpPr>
            <a:spLocks noGrp="1"/>
          </p:cNvSpPr>
          <p:nvPr>
            <p:ph type="body" idx="1"/>
          </p:nvPr>
        </p:nvSpPr>
        <p:spPr>
          <a:xfrm>
            <a:off x="1259632" y="2249487"/>
            <a:ext cx="6398468" cy="33940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342900" lvl="0" indent="-34290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Its main objective is to make a personal</a:t>
            </a:r>
          </a:p>
          <a:p>
            <a:pPr marL="0" lvl="0" indent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</a:pPr>
            <a:r>
              <a:rPr lang="en-US" altLang="en-US" sz="2400" dirty="0">
                <a:latin typeface="Arial" charset="0"/>
                <a:ea typeface="Arial" charset="0"/>
                <a:sym typeface="Arial" charset="0"/>
              </a:rPr>
              <a:t>    </a:t>
            </a: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album interface where the user can easily                                        save their personal and important pics.</a:t>
            </a:r>
          </a:p>
          <a:p>
            <a:pPr marL="342900" lvl="0" indent="-34290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The Project is made with the knowledge of basic Html and </a:t>
            </a:r>
            <a:r>
              <a:rPr lang="en-US" altLang="en-US" sz="2400" u="none" baseline="0" dirty="0" err="1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css</a:t>
            </a: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 but to add some special features in the project we had used some  special features from different resources. </a:t>
            </a: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endParaRPr lang="en-US" altLang="en-US" u="none" baseline="0" dirty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sp>
        <p:nvSpPr>
          <p:cNvPr id="1048593" name="Title 1048592"/>
          <p:cNvSpPr>
            <a:spLocks noGrp="1"/>
          </p:cNvSpPr>
          <p:nvPr>
            <p:ph type="title"/>
          </p:nvPr>
        </p:nvSpPr>
        <p:spPr>
          <a:xfrm>
            <a:off x="1439862" y="998537"/>
            <a:ext cx="6172200" cy="736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u="none" baseline="0" dirty="0">
                <a:solidFill>
                  <a:srgbClr val="BF0000"/>
                </a:solidFill>
                <a:latin typeface="Arial" charset="0"/>
                <a:ea typeface="Arial" charset="0"/>
                <a:sym typeface="Arial" charset="0"/>
              </a:rPr>
              <a:t>OBJECTIVE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048593"/>
          <p:cNvSpPr>
            <a:spLocks noGrp="1"/>
          </p:cNvSpPr>
          <p:nvPr>
            <p:ph type="title"/>
          </p:nvPr>
        </p:nvSpPr>
        <p:spPr>
          <a:xfrm>
            <a:off x="1463675" y="857250"/>
            <a:ext cx="6172200" cy="7350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u="none" baseline="0">
                <a:solidFill>
                  <a:srgbClr val="800000"/>
                </a:solidFill>
                <a:latin typeface="Arial" charset="0"/>
                <a:ea typeface="Arial" charset="0"/>
                <a:sym typeface="Arial" charset="0"/>
              </a:rPr>
              <a:t>Layout</a:t>
            </a:r>
          </a:p>
        </p:txBody>
      </p:sp>
      <p:sp>
        <p:nvSpPr>
          <p:cNvPr id="1048595" name="Content Placeholder 1048594"/>
          <p:cNvSpPr>
            <a:spLocks noGrp="1"/>
          </p:cNvSpPr>
          <p:nvPr>
            <p:ph idx="1"/>
          </p:nvPr>
        </p:nvSpPr>
        <p:spPr>
          <a:xfrm>
            <a:off x="1258887" y="2166937"/>
            <a:ext cx="6742112" cy="35655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0" lvl="0" indent="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None/>
            </a:pPr>
            <a:endParaRPr lang="en-US" altLang="en-US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pic>
        <p:nvPicPr>
          <p:cNvPr id="2097164" name="Picture 209716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0656" y="2166937"/>
            <a:ext cx="8398237" cy="41119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048595"/>
          <p:cNvSpPr>
            <a:spLocks noGrp="1"/>
          </p:cNvSpPr>
          <p:nvPr>
            <p:ph type="title"/>
          </p:nvPr>
        </p:nvSpPr>
        <p:spPr>
          <a:xfrm>
            <a:off x="1439862" y="998537"/>
            <a:ext cx="6172200" cy="736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u="none" baseline="0">
                <a:solidFill>
                  <a:srgbClr val="BF0000"/>
                </a:solidFill>
                <a:latin typeface="Arial" charset="0"/>
                <a:ea typeface="Arial" charset="0"/>
                <a:sym typeface="Arial" charset="0"/>
              </a:rPr>
              <a:t>Album Outlook</a:t>
            </a:r>
          </a:p>
        </p:txBody>
      </p:sp>
      <p:sp>
        <p:nvSpPr>
          <p:cNvPr id="1048597" name="Text Placeholder 1048596"/>
          <p:cNvSpPr>
            <a:spLocks noGrp="1"/>
          </p:cNvSpPr>
          <p:nvPr>
            <p:ph type="body" idx="1"/>
          </p:nvPr>
        </p:nvSpPr>
        <p:spPr>
          <a:xfrm>
            <a:off x="2178050" y="2933700"/>
            <a:ext cx="4875212" cy="17557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endParaRPr lang="en-US" altLang="en-US" u="none" baseline="0">
              <a:solidFill>
                <a:srgbClr val="000000"/>
              </a:solidFill>
              <a:latin typeface="Arial" charset="0"/>
              <a:ea typeface="Arial" charset="0"/>
              <a:sym typeface="Arial" charset="0"/>
            </a:endParaRPr>
          </a:p>
        </p:txBody>
      </p:sp>
      <p:pic>
        <p:nvPicPr>
          <p:cNvPr id="2097152" name="Picture 2097151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6962" y="1735137"/>
            <a:ext cx="6858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048597"/>
          <p:cNvSpPr>
            <a:spLocks noGrp="1"/>
          </p:cNvSpPr>
          <p:nvPr>
            <p:ph type="title"/>
          </p:nvPr>
        </p:nvSpPr>
        <p:spPr>
          <a:xfrm>
            <a:off x="1374775" y="0"/>
            <a:ext cx="6172200" cy="736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u="none" baseline="0" dirty="0">
                <a:solidFill>
                  <a:srgbClr val="BF0000"/>
                </a:solidFill>
                <a:latin typeface="Arial" charset="0"/>
                <a:ea typeface="Arial" charset="0"/>
                <a:sym typeface="Arial" charset="0"/>
              </a:rPr>
              <a:t>DESCRIPTION</a:t>
            </a:r>
          </a:p>
        </p:txBody>
      </p:sp>
      <p:sp>
        <p:nvSpPr>
          <p:cNvPr id="1048599" name="Text Placeholder 1048598"/>
          <p:cNvSpPr>
            <a:spLocks noGrp="1"/>
          </p:cNvSpPr>
          <p:nvPr>
            <p:ph type="body" idx="1"/>
          </p:nvPr>
        </p:nvSpPr>
        <p:spPr>
          <a:xfrm>
            <a:off x="1651000" y="2517775"/>
            <a:ext cx="5370512" cy="26574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US" altLang="en-US" sz="2400" u="none" baseline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Some of the pictorial representation of project.</a:t>
            </a:r>
          </a:p>
        </p:txBody>
      </p:sp>
      <p:pic>
        <p:nvPicPr>
          <p:cNvPr id="2097153" name="Picture 2097152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5536" y="908720"/>
            <a:ext cx="8352928" cy="554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048599"/>
          <p:cNvSpPr>
            <a:spLocks noGrp="1"/>
          </p:cNvSpPr>
          <p:nvPr>
            <p:ph type="title"/>
          </p:nvPr>
        </p:nvSpPr>
        <p:spPr>
          <a:xfrm>
            <a:off x="1259632" y="3747"/>
            <a:ext cx="6172200" cy="736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Calibri Light"/>
                <a:ea typeface="宋体" charset="-122"/>
              </a:defRPr>
            </a:lvl1pPr>
            <a:lvl2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2pPr>
            <a:lvl3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3pPr>
            <a:lvl4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4pPr>
            <a:lvl5pPr marL="0" indent="0"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4400" b="0">
                <a:solidFill>
                  <a:srgbClr val="000000"/>
                </a:solidFill>
                <a:latin typeface="Arial" charset="0"/>
                <a:ea typeface="Arial" charset="0"/>
              </a:defRPr>
            </a:lvl5pPr>
          </a:lstStyle>
          <a:p>
            <a:pPr marL="0" lvl="0" indent="0" algn="ct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u="none" baseline="0" dirty="0">
                <a:solidFill>
                  <a:srgbClr val="BF0000"/>
                </a:solidFill>
                <a:latin typeface="Arial" charset="0"/>
                <a:ea typeface="Arial" charset="0"/>
                <a:sym typeface="Arial" charset="0"/>
              </a:rPr>
              <a:t>DESCRIPTION</a:t>
            </a:r>
          </a:p>
        </p:txBody>
      </p:sp>
      <p:sp>
        <p:nvSpPr>
          <p:cNvPr id="1048601" name="Text Placeholder 1048600"/>
          <p:cNvSpPr>
            <a:spLocks noGrp="1"/>
          </p:cNvSpPr>
          <p:nvPr>
            <p:ph type="body" idx="1"/>
          </p:nvPr>
        </p:nvSpPr>
        <p:spPr>
          <a:xfrm>
            <a:off x="1295045" y="569169"/>
            <a:ext cx="5894412" cy="3423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342900" indent="-3429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3200" b="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742950" indent="-28575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800" b="0">
                <a:solidFill>
                  <a:srgbClr val="000000"/>
                </a:solidFill>
                <a:latin typeface="Calibri"/>
                <a:ea typeface="宋体" charset="-122"/>
              </a:defRPr>
            </a:lvl2pPr>
            <a:lvl3pPr marL="11430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 sz="2400" b="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6002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–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2057400" indent="-228600" algn="l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»"/>
              <a:defRPr sz="2000" b="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US" altLang="en-US" sz="2400" u="none" baseline="0" dirty="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rPr>
              <a:t>The styling segment of project.</a:t>
            </a: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endParaRPr lang="zh-CN" altLang="en-US" sz="2400" dirty="0">
              <a:solidFill>
                <a:srgbClr val="000000"/>
              </a:solidFill>
              <a:latin typeface="Calibri"/>
              <a:ea typeface="宋体" charset="-122"/>
            </a:endParaRP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endParaRPr lang="zh-CN" altLang="en-US" sz="2400" dirty="0">
              <a:solidFill>
                <a:srgbClr val="000000"/>
              </a:solidFill>
              <a:latin typeface="Calibri"/>
              <a:ea typeface="宋体" charset="-122"/>
            </a:endParaRP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endParaRPr lang="zh-CN" altLang="en-US" sz="2400" dirty="0">
              <a:solidFill>
                <a:srgbClr val="000000"/>
              </a:solidFill>
              <a:latin typeface="Calibri"/>
              <a:ea typeface="宋体" charset="-122"/>
            </a:endParaRPr>
          </a:p>
          <a:p>
            <a:pPr marL="342900" lvl="0" indent="-342900" algn="l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endParaRPr lang="zh-CN" altLang="en-US" dirty="0">
              <a:solidFill>
                <a:srgbClr val="000000"/>
              </a:solidFill>
              <a:latin typeface="Calibri"/>
              <a:ea typeface="宋体" charset="-122"/>
            </a:endParaRPr>
          </a:p>
        </p:txBody>
      </p:sp>
      <p:pic>
        <p:nvPicPr>
          <p:cNvPr id="2097154" name="Picture 209715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512" y="1305769"/>
            <a:ext cx="8784976" cy="54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</a:extraClrScheme>
    <a:extraClrScheme>
      <a:clrScheme name="Default Color Scheme 2">
        <a:dk1>
          <a:srgbClr val="000000"/>
        </a:dk1>
        <a:lt1>
          <a:srgbClr val="FFFFFF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</a:extraClrScheme>
    <a:extraClrScheme>
      <a:clrScheme name="Default Color Scheme 3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</a:extraClrScheme>
    <a:extraClrScheme>
      <a:clrScheme name="Default Color Scheme 4">
        <a:dk1>
          <a:srgbClr val="000000"/>
        </a:dk1>
        <a:lt1>
          <a:srgbClr val="DEF6F1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</a:extraClrScheme>
    <a:extraClrScheme>
      <a:clrScheme name="Default Color Scheme 5">
        <a:dk1>
          <a:srgbClr val="000000"/>
        </a:dk1>
        <a:lt1>
          <a:srgbClr val="FFFFD9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</a:extraClrScheme>
    <a:extraClrScheme>
      <a:clrScheme name="Default Color Scheme 6">
        <a:dk1>
          <a:srgbClr val="FFFFFF"/>
        </a:dk1>
        <a:lt1>
          <a:srgbClr val="008080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</a:extraClrScheme>
    <a:extraClrScheme>
      <a:clrScheme name="Default Color Scheme 7">
        <a:dk1>
          <a:srgbClr val="FFFFFF"/>
        </a:dk1>
        <a:lt1>
          <a:srgbClr val="800000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</a:extraClrScheme>
    <a:extraClrScheme>
      <a:clrScheme name="Default Color Scheme 8">
        <a:dk1>
          <a:srgbClr val="FFFFFF"/>
        </a:dk1>
        <a:lt1>
          <a:srgbClr val="000099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</a:extraClrScheme>
    <a:extraClrScheme>
      <a:clrScheme name="Default Color Scheme 9">
        <a:dk1>
          <a:srgbClr val="FFFFFF"/>
        </a:dk1>
        <a:lt1>
          <a:srgbClr val="000000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</a:extraClrScheme>
    <a:extraClrScheme>
      <a:clrScheme name="Default Color Scheme 10">
        <a:dk1>
          <a:srgbClr val="FFFFFF"/>
        </a:dk1>
        <a:lt1>
          <a:srgbClr val="686B5D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</a:extraClrScheme>
    <a:extraClrScheme>
      <a:clrScheme name="Default Color Scheme 11">
        <a:dk1>
          <a:srgbClr val="FFFFFF"/>
        </a:dk1>
        <a:lt1>
          <a:srgbClr val="666699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</a:extraClrScheme>
    <a:extraClrScheme>
      <a:clrScheme name="Default Color Scheme 12">
        <a:dk1>
          <a:srgbClr val="FFFFFF"/>
        </a:dk1>
        <a:lt1>
          <a:srgbClr val="523E26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On-screen Show (4:3)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主题</vt:lpstr>
      <vt:lpstr>PERSONAL ALBUM</vt:lpstr>
      <vt:lpstr>INTRODUCTION</vt:lpstr>
      <vt:lpstr>PowerPoint Presentation</vt:lpstr>
      <vt:lpstr>BACKGROUND AND MOTIVATION</vt:lpstr>
      <vt:lpstr>OBJECTIVE</vt:lpstr>
      <vt:lpstr>Layout</vt:lpstr>
      <vt:lpstr>Album Outlook</vt:lpstr>
      <vt:lpstr>DESCRIPTION</vt:lpstr>
      <vt:lpstr>DESCRIPTION</vt:lpstr>
      <vt:lpstr>CONTRIBUTION</vt:lpstr>
      <vt:lpstr>TECHNOLOGY</vt:lpstr>
      <vt:lpstr>SUBMITTED BY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Hp</cp:lastModifiedBy>
  <cp:revision>1</cp:revision>
  <dcterms:created xsi:type="dcterms:W3CDTF">2010-05-22T21:58:12Z</dcterms:created>
  <dcterms:modified xsi:type="dcterms:W3CDTF">2020-04-17T09:07:23Z</dcterms:modified>
</cp:coreProperties>
</file>